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4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0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1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6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5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1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B1F875-F884-4618-9EDA-EC930E25896F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9B036E-9BE0-45CB-9180-B5C4354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&amp;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Adding value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88" y="3657597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experience with Points of You®</a:t>
            </a:r>
          </a:p>
          <a:p>
            <a:r>
              <a:rPr lang="en-US" dirty="0" smtClean="0"/>
              <a:t>Reflect on your challenge or issue including the insights gained from Points of You®</a:t>
            </a:r>
          </a:p>
          <a:p>
            <a:r>
              <a:rPr lang="en-US" dirty="0" smtClean="0"/>
              <a:t>Reflect on your issue or challenge using the list of words generated when playing Points of You®</a:t>
            </a:r>
          </a:p>
          <a:p>
            <a:r>
              <a:rPr lang="en-US" dirty="0" smtClean="0"/>
              <a:t>Explain what insights have been gained from reading the cards that have been selected when playing Points of You®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69" y="607264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have fun!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lxndr_stevanovic@yahoo.com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0" y="607264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4037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How do we add value to our lessons and enrich our methodology?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r>
              <a:rPr lang="en-US" dirty="0"/>
              <a:t>Provide a lot of different and engaging material</a:t>
            </a:r>
          </a:p>
          <a:p>
            <a:r>
              <a:rPr lang="en-US" dirty="0"/>
              <a:t>Rely heavily on technology (you tube, </a:t>
            </a:r>
            <a:r>
              <a:rPr lang="en-US" dirty="0" err="1"/>
              <a:t>kahoot</a:t>
            </a:r>
            <a:r>
              <a:rPr lang="en-US" dirty="0"/>
              <a:t>, interactive games, etc..)</a:t>
            </a:r>
          </a:p>
          <a:p>
            <a:r>
              <a:rPr lang="en-US" dirty="0"/>
              <a:t>Focus on contemporary topics (hot topics, buzz words)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881" y="4896961"/>
            <a:ext cx="265199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Do you ever ask your students private questions?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asking private questions help us to enrich our methodology?</a:t>
            </a:r>
          </a:p>
          <a:p>
            <a:r>
              <a:rPr lang="en-US" dirty="0"/>
              <a:t>How is asking private questions conducive to learning?</a:t>
            </a:r>
          </a:p>
          <a:p>
            <a:r>
              <a:rPr lang="en-US" dirty="0"/>
              <a:t>What is the right way to ask a student a private question without feeling as if we invaded on their privacy?</a:t>
            </a:r>
          </a:p>
          <a:p>
            <a:r>
              <a:rPr lang="en-US" dirty="0"/>
              <a:t>How to avoid students getting angry or offended due to being asked a private question?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994" y="4984121"/>
            <a:ext cx="2450871" cy="12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can asking private questions enrich our methodology?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Gives you the right context</a:t>
            </a:r>
          </a:p>
          <a:p>
            <a:r>
              <a:rPr lang="en-US" dirty="0"/>
              <a:t>Students focus on their immediate concerns</a:t>
            </a:r>
          </a:p>
          <a:p>
            <a:r>
              <a:rPr lang="en-US" dirty="0"/>
              <a:t>Students can practice </a:t>
            </a:r>
            <a:r>
              <a:rPr lang="en-US" dirty="0" smtClean="0"/>
              <a:t>vocabulary relevant </a:t>
            </a:r>
            <a:r>
              <a:rPr lang="en-US" dirty="0"/>
              <a:t>to their concerns</a:t>
            </a:r>
          </a:p>
          <a:p>
            <a:r>
              <a:rPr lang="en-US" dirty="0"/>
              <a:t>Students often voice their concerns with respect to </a:t>
            </a:r>
            <a:r>
              <a:rPr lang="en-US" dirty="0" smtClean="0"/>
              <a:t>the </a:t>
            </a:r>
            <a:r>
              <a:rPr lang="en-US" dirty="0"/>
              <a:t>small </a:t>
            </a:r>
            <a:r>
              <a:rPr lang="en-US" dirty="0" smtClean="0"/>
              <a:t>talk and networking </a:t>
            </a:r>
            <a:r>
              <a:rPr lang="en-US" dirty="0"/>
              <a:t>vocabulary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Whilst being able to talk about a wide variety of topics of general interest, students seem to lose the plot when they are asked to talk about </a:t>
            </a:r>
            <a:r>
              <a:rPr lang="en-US" dirty="0" smtClean="0"/>
              <a:t>themselves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002" y="4884082"/>
            <a:ext cx="265199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How is asking private questions conducive to learning?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moment you capture students’ attention they will infuse material more quickly.</a:t>
            </a:r>
          </a:p>
          <a:p>
            <a:r>
              <a:rPr lang="en-US" dirty="0"/>
              <a:t>Comprehension of material is facilitated since students can apply structures within a familiar context</a:t>
            </a:r>
          </a:p>
          <a:p>
            <a:r>
              <a:rPr lang="en-US" dirty="0"/>
              <a:t>Acquisition of structures will occur more quickly due to the personalized content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700" y="4883050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Points of You</a:t>
            </a:r>
            <a:r>
              <a:rPr lang="en-US" sz="3600" dirty="0"/>
              <a:t>®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Coaching tool</a:t>
            </a:r>
          </a:p>
          <a:p>
            <a:r>
              <a:rPr lang="en-US" sz="4000" dirty="0"/>
              <a:t>www.points-of-you.com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06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Create a sort of mind map using the word written on the card they have chosen</a:t>
            </a:r>
          </a:p>
          <a:p>
            <a:r>
              <a:rPr lang="en-US" dirty="0"/>
              <a:t>Compile a list of contextual synonyms</a:t>
            </a:r>
          </a:p>
          <a:p>
            <a:r>
              <a:rPr lang="en-US" dirty="0"/>
              <a:t>Compile a list of antonyms based on the list of contextual synonyms</a:t>
            </a:r>
          </a:p>
          <a:p>
            <a:r>
              <a:rPr lang="en-US" dirty="0"/>
              <a:t>After having read the card, unknown words can be singled out, and their meaning can be looked up in a dictionary</a:t>
            </a:r>
          </a:p>
          <a:p>
            <a:r>
              <a:rPr lang="en-US" dirty="0"/>
              <a:t>Students can be given a task to reflect on their issue using the vocabulary they have previously put down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8" y="620143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&amp; Practicing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students with time reference (so far, three months ago, next month, by the end of this year, etc.)</a:t>
            </a:r>
          </a:p>
          <a:p>
            <a:r>
              <a:rPr lang="en-US" dirty="0"/>
              <a:t>Ask them to use this time reference while talking about their challenges</a:t>
            </a:r>
          </a:p>
          <a:p>
            <a:r>
              <a:rPr lang="en-US" dirty="0"/>
              <a:t>Using the spider gram they have created as a part of vocabulary expansion practice, they can ask their partner different questions bearing in mind given time phrases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700" y="4883051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Reporting what their partner has told them</a:t>
            </a:r>
          </a:p>
          <a:p>
            <a:r>
              <a:rPr lang="en-US" dirty="0"/>
              <a:t>Retelling and elucidating what they have read on the card</a:t>
            </a:r>
          </a:p>
          <a:p>
            <a:r>
              <a:rPr lang="en-US" dirty="0"/>
              <a:t>Connecting the meaning of the card to their issue in question</a:t>
            </a:r>
          </a:p>
          <a:p>
            <a:r>
              <a:rPr lang="en-US" dirty="0"/>
              <a:t>Speaking about their past and future actions with respect to their issue in question</a:t>
            </a:r>
          </a:p>
          <a:p>
            <a:r>
              <a:rPr lang="en-US" dirty="0"/>
              <a:t>Referring to and elucidating the meaning of the quotations listed on the card</a:t>
            </a:r>
          </a:p>
          <a:p>
            <a:r>
              <a:rPr lang="en-US" dirty="0"/>
              <a:t>Answering the questions listed on the card</a:t>
            </a:r>
          </a:p>
          <a:p>
            <a:r>
              <a:rPr lang="en-US" dirty="0"/>
              <a:t>Referring to the statements listed on the card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8" y="620143"/>
            <a:ext cx="2652109" cy="13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1504</TotalTime>
  <Words>502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Content &amp; Context</vt:lpstr>
      <vt:lpstr>  How do we add value to our lessons and enrich our methodology?</vt:lpstr>
      <vt:lpstr> Do you ever ask your students private questions? </vt:lpstr>
      <vt:lpstr>How can asking private questions enrich our methodology?</vt:lpstr>
      <vt:lpstr> How is asking private questions conducive to learning? </vt:lpstr>
      <vt:lpstr>Points of You®</vt:lpstr>
      <vt:lpstr>Teaching Vocabulary</vt:lpstr>
      <vt:lpstr>Teaching &amp; Practicing Grammar</vt:lpstr>
      <vt:lpstr>Practicing Speaking</vt:lpstr>
      <vt:lpstr>Writing</vt:lpstr>
      <vt:lpstr>Just have fun!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&amp; Context</dc:title>
  <dc:creator>Aleksandra</dc:creator>
  <cp:lastModifiedBy>Aleksandra</cp:lastModifiedBy>
  <cp:revision>27</cp:revision>
  <dcterms:created xsi:type="dcterms:W3CDTF">2019-05-13T09:04:44Z</dcterms:created>
  <dcterms:modified xsi:type="dcterms:W3CDTF">2019-09-06T06:48:33Z</dcterms:modified>
</cp:coreProperties>
</file>